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itle and Vertical Text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Vertical Title and Text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itle and Content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Two Content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ison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t with Caption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Picture with Caption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875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7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Speed</a:t>
            </a:r>
            <a:r>
              <a:rPr lang="en-IN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fld>
            <a:r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/10</a:t>
            </a:r>
            <a:endParaRPr sz="140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276600" y="3086100"/>
            <a:ext cx="12377531" cy="3413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3" name="Picture 2" descr="16904185746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9810" y="1028700"/>
            <a:ext cx="13708380" cy="77438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fld>
            <a:r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/10</a:t>
            </a:r>
            <a:endParaRPr sz="140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6799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Speed </a:t>
            </a:r>
            <a:r>
              <a:rPr 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of a body gives us an idea of how slow and fast that body is </a:t>
            </a:r>
            <a:r>
              <a:rPr 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moving</a:t>
            </a:r>
            <a:r>
              <a:rPr lang="en-IN" alt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. </a:t>
            </a:r>
            <a:endParaRPr lang="en-IN" altLang="en-US" sz="4200" spc="50" dirty="0" smtClean="0">
              <a:ln w="11430"/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altLang="en-US" sz="4200" spc="50" dirty="0" smtClean="0">
              <a:ln w="11430"/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alt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Definition: The rate of distance travelled by the body in </a:t>
            </a:r>
            <a:r>
              <a:rPr lang="en-IN" alt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unit time interval.</a:t>
            </a:r>
            <a:endParaRPr lang="en-IN" altLang="en-US" sz="4200" spc="50" dirty="0" smtClean="0">
              <a:ln w="11430"/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altLang="en-US" sz="4200" spc="50" dirty="0" smtClean="0">
              <a:ln w="11430"/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altLang="en-US" sz="4200" spc="50" dirty="0" smtClean="0">
              <a:ln w="11430"/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fld>
            <a:r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/10</a:t>
            </a:r>
            <a:endParaRPr sz="140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308350" y="1976120"/>
            <a:ext cx="13349605" cy="7599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Speed </a:t>
            </a:r>
            <a:r>
              <a:rPr 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of a body is = distance travelled / time taken.</a:t>
            </a:r>
            <a:endParaRPr lang="en-US" sz="4200" spc="50" dirty="0">
              <a:ln w="11430"/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4200" spc="50" dirty="0">
              <a:ln w="11430"/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				      </a:t>
            </a:r>
            <a:r>
              <a:rPr lang="en-US" sz="42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v </a:t>
            </a:r>
            <a:r>
              <a:rPr 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= s/t</a:t>
            </a:r>
            <a:endParaRPr lang="en-US" sz="4200" spc="50" dirty="0">
              <a:ln w="11430"/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 Where  </a:t>
            </a:r>
            <a:r>
              <a:rPr 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v = </a:t>
            </a:r>
            <a:r>
              <a:rPr 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speed,  </a:t>
            </a:r>
            <a:endParaRPr lang="en-US" sz="4200" spc="50" dirty="0" smtClean="0">
              <a:ln w="11430"/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alt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		  </a:t>
            </a:r>
            <a:r>
              <a:rPr 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s </a:t>
            </a:r>
            <a:r>
              <a:rPr 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= distance </a:t>
            </a:r>
            <a:r>
              <a:rPr 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travelled,   </a:t>
            </a:r>
            <a:endParaRPr lang="en-US" sz="4200" spc="50" dirty="0" smtClean="0">
              <a:ln w="11430"/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              t </a:t>
            </a:r>
            <a:r>
              <a:rPr 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= time </a:t>
            </a:r>
            <a:r>
              <a:rPr 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taken</a:t>
            </a:r>
            <a:r>
              <a:rPr lang="en-IN" alt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.</a:t>
            </a:r>
            <a:endParaRPr lang="en-IN" altLang="en-US" sz="4200" spc="50" dirty="0" smtClean="0">
              <a:ln w="11430"/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altLang="en-US" sz="4200" spc="50" dirty="0" smtClean="0">
              <a:ln w="11430"/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unit of speed is </a:t>
            </a:r>
            <a:r>
              <a:rPr lang="en-US" sz="42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sym typeface="+mn-ea"/>
              </a:rPr>
              <a:t>m/s</a:t>
            </a:r>
            <a:endParaRPr lang="en-US" sz="4200" b="1" spc="50" dirty="0" smtClean="0">
              <a:ln w="11430"/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1" name="Google Shape;131;p5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096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fld>
            <a:r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/10</a:t>
            </a:r>
            <a:endParaRPr sz="140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1254760" y="972185"/>
            <a:ext cx="16576040" cy="430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IN" altLang="en-US" sz="4000" b="1" i="0" u="none" strike="noStrike" cap="none">
                <a:solidFill>
                  <a:schemeClr val="dk1"/>
                </a:solidFill>
                <a:latin typeface="+mj-lt"/>
                <a:ea typeface="Cambria" panose="02040503050406030204"/>
                <a:cs typeface="+mj-lt"/>
                <a:sym typeface="Cambria" panose="02040503050406030204"/>
              </a:rPr>
              <a:t>Uniform Speed: </a:t>
            </a:r>
            <a:r>
              <a:rPr lang="en-IN" altLang="en-US" sz="4000" i="0" u="none" strike="noStrike" cap="none">
                <a:solidFill>
                  <a:schemeClr val="dk1"/>
                </a:solidFill>
                <a:latin typeface="+mj-lt"/>
                <a:ea typeface="Cambria" panose="02040503050406030204"/>
                <a:cs typeface="+mj-lt"/>
                <a:sym typeface="Cambria" panose="02040503050406030204"/>
              </a:rPr>
              <a:t>When a body covers equal distances in equal intervals of time (however small the time intervals may be), the body is said to be moving with a uniform speed.</a:t>
            </a:r>
            <a:endParaRPr sz="4000" i="0" u="none" strike="noStrike" cap="none">
              <a:solidFill>
                <a:schemeClr val="dk1"/>
              </a:solidFill>
              <a:latin typeface="+mj-lt"/>
              <a:ea typeface="Cambria" panose="02040503050406030204"/>
              <a:cs typeface="+mj-lt"/>
              <a:sym typeface="Cambria" panose="02040503050406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strike="noStrike" cap="none">
              <a:solidFill>
                <a:schemeClr val="dk1"/>
              </a:solidFill>
              <a:latin typeface="+mj-lt"/>
              <a:ea typeface="Cambria" panose="02040503050406030204"/>
              <a:cs typeface="+mj-lt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10864" y="3923762"/>
            <a:ext cx="4679756" cy="40265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41;p6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42" name="Google Shape;142;p6"/>
          <p:cNvSpPr txBox="1">
            <a:spLocks noGrp="1"/>
          </p:cNvSpPr>
          <p:nvPr>
            <p:ph type="ftr" idx="11"/>
          </p:nvPr>
        </p:nvSpPr>
        <p:spPr>
          <a:xfrm>
            <a:off x="53340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fld>
            <a:r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/10</a:t>
            </a:r>
            <a:endParaRPr sz="140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3810000" y="3086100"/>
            <a:ext cx="11844130" cy="2767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31530" y="3943350"/>
            <a:ext cx="6588125" cy="419227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4229100" y="1753870"/>
            <a:ext cx="1100518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IN" altLang="en-US" sz="4400" b="1"/>
              <a:t>Non-Uniform Speed</a:t>
            </a:r>
            <a:r>
              <a:rPr lang="en-IN" altLang="en-US" sz="4400"/>
              <a:t>: When a body covers unequal distances in equal intervals of time, the body is said to be moving with a non-uniform speed.</a:t>
            </a:r>
            <a:endParaRPr lang="en-IN" altLang="en-US" sz="4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0" y="9258300"/>
            <a:ext cx="10983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1" name="Google Shape;151;p7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52" name="Google Shape;152;p7"/>
          <p:cNvSpPr txBox="1">
            <a:spLocks noGrp="1"/>
          </p:cNvSpPr>
          <p:nvPr>
            <p:ph type="ftr" idx="11"/>
          </p:nvPr>
        </p:nvSpPr>
        <p:spPr>
          <a:xfrm>
            <a:off x="64008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53" name="Google Shape;153;p7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fld>
            <a:r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/10</a:t>
            </a:r>
            <a:endParaRPr sz="140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54" name="Google Shape;154;p7"/>
          <p:cNvSpPr/>
          <p:nvPr/>
        </p:nvSpPr>
        <p:spPr>
          <a:xfrm>
            <a:off x="2515235" y="1094105"/>
            <a:ext cx="13138785" cy="787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Average Speed: </a:t>
            </a:r>
            <a:r>
              <a:rPr lang="en-IN" sz="4200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When a body is moving with a variable speed, then the average speed of the body is defined as the ratio of total distance travelled by the body to the total time taken.</a:t>
            </a:r>
            <a:endParaRPr lang="en-IN" sz="4200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Average speed = </a:t>
            </a:r>
            <a:r>
              <a:rPr lang="en-IN" alt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</a:t>
            </a:r>
            <a:r>
              <a:rPr 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otal distance travelled</a:t>
            </a:r>
            <a:endParaRPr lang="en-US" sz="4200" spc="50" dirty="0">
              <a:ln w="11430"/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alt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			    -------------------------------</a:t>
            </a:r>
            <a:endParaRPr lang="en-US" sz="4200" spc="50" dirty="0">
              <a:ln w="11430"/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IN" alt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			      T</a:t>
            </a:r>
            <a:r>
              <a:rPr lang="en-US" sz="4200" spc="50" dirty="0">
                <a:ln w="11430"/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otal time taken</a:t>
            </a:r>
            <a:endParaRPr lang="en-US" sz="4200" b="1" spc="50" dirty="0">
              <a:ln w="11430"/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0" name="Google Shape;160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1" name="Google Shape;161;p8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62" name="Google Shape;162;p8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63" name="Google Shape;163;p8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fld>
            <a:r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/10</a:t>
            </a:r>
            <a:endParaRPr sz="140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64" name="Google Shape;164;p8"/>
          <p:cNvSpPr/>
          <p:nvPr/>
        </p:nvSpPr>
        <p:spPr>
          <a:xfrm>
            <a:off x="3155315" y="1442720"/>
            <a:ext cx="12498705" cy="5291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altLang="en-US" sz="3200" b="1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Cambria" panose="02040503050406030204"/>
                <a:cs typeface="Arial" panose="020B0604020202020204" pitchFamily="34" charset="0"/>
                <a:sym typeface="Cambria" panose="02040503050406030204"/>
              </a:rPr>
              <a:t>1. A cyclist covers 140 km in 7 hours. Express the speed of the cyclist in km/hr.</a:t>
            </a:r>
            <a:endParaRPr lang="en-IN" altLang="en-US" sz="3200" b="1" i="0" u="none" strike="noStrike" cap="none">
              <a:solidFill>
                <a:schemeClr val="dk1"/>
              </a:solidFill>
              <a:latin typeface="Arial" panose="020B0604020202020204" pitchFamily="34" charset="0"/>
              <a:ea typeface="Cambria" panose="02040503050406030204"/>
              <a:cs typeface="Arial" panose="020B0604020202020204" pitchFamily="34" charset="0"/>
              <a:sym typeface="Cambria" panose="02040503050406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altLang="en-US" sz="3200" b="1" i="0" u="none" strike="noStrike" cap="none">
              <a:solidFill>
                <a:schemeClr val="dk1"/>
              </a:solidFill>
              <a:latin typeface="Arial" panose="020B0604020202020204" pitchFamily="34" charset="0"/>
              <a:ea typeface="Cambria" panose="02040503050406030204"/>
              <a:cs typeface="Arial" panose="020B0604020202020204" pitchFamily="34" charset="0"/>
              <a:sym typeface="Cambria" panose="02040503050406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altLang="en-US" sz="3200" b="1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Cambria" panose="02040503050406030204"/>
                <a:cs typeface="Arial" panose="020B0604020202020204" pitchFamily="34" charset="0"/>
                <a:sym typeface="Cambria" panose="02040503050406030204"/>
              </a:rPr>
              <a:t>2. Indian express moves at a uniform speed of 240 km/hr. How long will it take to cover 30 km?</a:t>
            </a:r>
            <a:endParaRPr lang="en-IN" altLang="en-US" sz="3200" b="1" i="0" u="none" strike="noStrike" cap="none">
              <a:solidFill>
                <a:schemeClr val="dk1"/>
              </a:solidFill>
              <a:latin typeface="Arial" panose="020B0604020202020204" pitchFamily="34" charset="0"/>
              <a:ea typeface="Cambria" panose="02040503050406030204"/>
              <a:cs typeface="Arial" panose="020B0604020202020204" pitchFamily="34" charset="0"/>
              <a:sym typeface="Cambria" panose="02040503050406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altLang="en-US" sz="3200" b="1" i="0" u="none" strike="noStrike" cap="none">
              <a:solidFill>
                <a:schemeClr val="dk1"/>
              </a:solidFill>
              <a:latin typeface="Arial" panose="020B0604020202020204" pitchFamily="34" charset="0"/>
              <a:ea typeface="Cambria" panose="02040503050406030204"/>
              <a:cs typeface="Arial" panose="020B0604020202020204" pitchFamily="34" charset="0"/>
              <a:sym typeface="Cambria" panose="02040503050406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altLang="en-US" sz="3200" b="1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Cambria" panose="02040503050406030204"/>
                <a:cs typeface="Arial" panose="020B0604020202020204" pitchFamily="34" charset="0"/>
                <a:sym typeface="Cambria" panose="02040503050406030204"/>
              </a:rPr>
              <a:t>3. Express 18 km/hr into m/s.</a:t>
            </a:r>
            <a:endParaRPr lang="en-IN" altLang="en-US" sz="3200" b="1" i="0" u="none" strike="noStrike" cap="none">
              <a:solidFill>
                <a:schemeClr val="dk1"/>
              </a:solidFill>
              <a:latin typeface="Arial" panose="020B0604020202020204" pitchFamily="34" charset="0"/>
              <a:ea typeface="Cambria" panose="02040503050406030204"/>
              <a:cs typeface="Arial" panose="020B0604020202020204" pitchFamily="34" charset="0"/>
              <a:sym typeface="Cambria" panose="02040503050406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Arial" panose="020B0604020202020204" pitchFamily="34" charset="0"/>
              <a:ea typeface="Cambria" panose="02040503050406030204"/>
              <a:cs typeface="Arial" panose="020B0604020202020204" pitchFamily="34" charset="0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1" name="Google Shape;181;p10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82" name="Google Shape;182;p10"/>
          <p:cNvSpPr txBox="1">
            <a:spLocks noGrp="1"/>
          </p:cNvSpPr>
          <p:nvPr>
            <p:ph type="ftr" idx="11"/>
          </p:nvPr>
        </p:nvSpPr>
        <p:spPr>
          <a:xfrm>
            <a:off x="6324600" y="95631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83" name="Google Shape;183;p10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fld>
            <a:r>
              <a:rPr lang="en-US" sz="140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/10</a:t>
            </a:r>
            <a:endParaRPr sz="140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3810000" y="3086100"/>
            <a:ext cx="11844130" cy="3413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 descr="16867304510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15565" y="321945"/>
            <a:ext cx="13081635" cy="8518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1636</Words>
  <Application>WPS Presentation</Application>
  <PresentationFormat>Custom</PresentationFormat>
  <Paragraphs>126</Paragraphs>
  <Slides>9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Arial</vt:lpstr>
      <vt:lpstr>Calibri</vt:lpstr>
      <vt:lpstr>Cambria</vt:lpstr>
      <vt:lpstr>Microsoft YaHei</vt:lpstr>
      <vt:lpstr>Arial Unicode MS</vt:lpstr>
      <vt:lpstr>Cambria</vt:lpstr>
      <vt:lpstr>Calisto MT</vt:lpstr>
      <vt:lpstr>Harrington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uraru</cp:lastModifiedBy>
  <cp:revision>9</cp:revision>
  <dcterms:created xsi:type="dcterms:W3CDTF">2006-08-16T00:00:00Z</dcterms:created>
  <dcterms:modified xsi:type="dcterms:W3CDTF">2023-07-27T00:54:05Z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B6F5B036E30746899C91B688D1C6F24D</vt:lpwstr>
  </property>
  <property fmtid="{D5CDD505-2E9C-101B-9397-08002B2CF9AE}" pid="3" name="KSOProductBuildVer">
    <vt:lpwstr>1033-11.2.0.11537</vt:lpwstr>
  </property>
</Properties>
</file>